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3" r:id="rId2"/>
    <p:sldId id="264" r:id="rId3"/>
    <p:sldId id="268" r:id="rId4"/>
    <p:sldId id="269" r:id="rId5"/>
    <p:sldId id="259" r:id="rId6"/>
    <p:sldId id="260" r:id="rId7"/>
    <p:sldId id="270" r:id="rId8"/>
    <p:sldId id="271" r:id="rId9"/>
    <p:sldId id="272" r:id="rId10"/>
    <p:sldId id="261" r:id="rId11"/>
    <p:sldId id="262" r:id="rId12"/>
    <p:sldId id="256" r:id="rId13"/>
    <p:sldId id="257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5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6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7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3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4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0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7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7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7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8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2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3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86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¹à¸¡à¹à¸¡à¸µà¸à¹à¸­à¸à¸§à¸²à¸¡à¸à¸³à¸à¸±à¸à¸ à¸²à¸à¸­à¸±à¸à¹à¸à¸¡à¸±à¸à¸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6" y="297488"/>
            <a:ext cx="11824707" cy="62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8" y="601134"/>
            <a:ext cx="10002804" cy="56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104045"/>
            <a:ext cx="12039599" cy="66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91696"/>
            <a:ext cx="11904134" cy="66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254000"/>
            <a:ext cx="10532533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49" y="84147"/>
            <a:ext cx="7781902" cy="6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00" y="29000"/>
            <a:ext cx="7800000" cy="6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24" y="99406"/>
            <a:ext cx="8173552" cy="66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dustry.go.th/center_mng/media/k2/items/cache/b8487e70db3860555c0bfb5e68c5672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5" y="216973"/>
            <a:ext cx="11426180" cy="64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00" y="0"/>
            <a:ext cx="1082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35" y="0"/>
            <a:ext cx="8227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53151"/>
            <a:ext cx="11413065" cy="6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1" y="775063"/>
            <a:ext cx="11612158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64" y="0"/>
            <a:ext cx="8139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41" y="0"/>
            <a:ext cx="890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7" y="457200"/>
            <a:ext cx="11514286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453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sugar 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niwat wirochthanachai</dc:creator>
  <cp:lastModifiedBy>niwat wirochthanachai</cp:lastModifiedBy>
  <cp:revision>13</cp:revision>
  <dcterms:created xsi:type="dcterms:W3CDTF">2018-10-29T08:20:49Z</dcterms:created>
  <dcterms:modified xsi:type="dcterms:W3CDTF">2019-09-16T02:21:04Z</dcterms:modified>
</cp:coreProperties>
</file>